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8C816-F61B-2AE6-DF6A-0767CCAFE0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35F711-8710-E05A-AD35-444CD43B1A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4AE3C-80F9-4989-D3BC-449A51EBE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8B838-DB7A-BC91-A704-F8E7AF5F7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360AE-EB2C-8E87-AB4B-0FB56E269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24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3C264-2347-8895-3D31-0FF09C7D4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0861FA-53F1-5598-7071-E0A243026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93279-E666-7F72-A952-B8AAA5F01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8EC24-8F8E-8A53-BFF7-CC9FEFECD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20F0AB-4BC0-85AB-3B5B-5676BDC73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5471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27D614-FB7E-DE29-C9D4-972605E915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F359D9-787C-34E5-8E2D-A35D71AAE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E5A38-2F0C-D56C-F7B9-91954E91F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B73C3-8F61-1D45-F180-BA49515FD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1C333-D760-8587-E4D2-33EB5591A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50281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2C78F-8AFA-3DBA-C327-FD4F652BB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BBA2A-72AB-9BA2-9426-D4352BC99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1B651-C6E0-265F-DD75-D3D9CB70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0D9D9-05C4-4329-AC2C-51A2084F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D98F8-B8D8-DE0B-3E52-EC9878312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4264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EA5AB-BC64-6D49-F3D8-415F871D0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84E032-2F29-982F-3066-D6D6C3F15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F2965-B751-ECC3-49F6-6CFC94CE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621EF-3651-85C5-80E4-3B6E1F085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B85FB-B0B8-B2AF-ECB7-D57174067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08184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EBEF5-5328-0567-CC11-7FD2790C9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AE196-8637-839C-5C79-314154681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6D8825-159B-5720-4E1A-7CA17DDEC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F121F1-FBD7-B650-8FA0-5ADD93C18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5EDFD-6C6F-D1EC-6F71-D1B84FDBA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9B193-01AF-01FA-2D7D-F1EDCB8A9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91112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41D89-83CC-3474-72A4-D48012803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2E259-9342-C9EF-3C27-98BA5AC6B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6FE0A-1087-99D3-00DC-500527429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C65BF5-C876-CDDD-3975-6E9B4EE1BE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80C7E2-3064-11E1-22B1-5A2FC3C1F1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E9C14-BB54-5ED5-5C92-387CF6B59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6D9DD9-1ECF-B894-4E47-2052E5A21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881A65-9E86-1014-DD33-6D8702F40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782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2326-60F5-6593-E7C2-90D25AC0B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35B63E-A923-521A-189D-7BC94FB92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CC293C-14D3-C45F-4090-8B3B9AEB2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554105-90D6-1ABA-B999-9F80B6414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18806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740C8B-06C1-957D-6504-AF54430DD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69BD02-6CFA-43EB-C2FD-5130D53D9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6B98C-9709-BFC1-2EB1-C5476005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70065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E394A-9113-5FCD-9D6C-2CB97B00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6C51C-EEFB-2080-DB53-BB11EB316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6E154-99A1-CDA3-544B-748119F434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C7832F-B820-761D-8C45-430E23378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95985-F1A1-A4BD-5E08-65F233458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EA124-B233-2828-65C1-4794F06DB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14772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91A33-7188-8B64-EBC0-3F0B744C0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166DF-0E25-F919-00FE-8016705BFD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99364F-CFB9-2B1A-3BF6-A3A6CF5843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1FC40-E5B6-A36D-924F-E8A0DD73F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2F71E-067C-37AC-92AE-3A9807E17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7B1F5-7FBF-492F-5875-8CA6750B4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8585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3DEAE7-A13C-FBA6-87E0-7A1052037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64FBB-BEE8-42EC-A259-A01658F0E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29F85-15FE-31BA-88C5-343EDE4AAC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FA3DB5-99A6-4945-8C79-248F63976C9A}" type="datetimeFigureOut">
              <a:rPr lang="en-ID" smtClean="0"/>
              <a:t>04/12/2025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2CA69-57D7-FC63-4098-42CACD88D1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2794C-7456-6E9C-316F-73A16DD3B3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BE587B-BF33-47AB-8FDF-E0EFC3EAE6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03668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C753C-63FE-BAEE-8BBA-A4EA330238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3A3DA9-2244-FE19-7B29-2669125E94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01291E71-3EC1-B891-70DD-6A383E0A94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39725"/>
            <a:ext cx="12192000" cy="617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494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Kokie 97</dc:creator>
  <cp:lastModifiedBy>Kokie 97</cp:lastModifiedBy>
  <cp:revision>1</cp:revision>
  <dcterms:created xsi:type="dcterms:W3CDTF">2025-12-04T13:29:22Z</dcterms:created>
  <dcterms:modified xsi:type="dcterms:W3CDTF">2025-12-04T13:32:30Z</dcterms:modified>
</cp:coreProperties>
</file>

<file path=docProps/thumbnail.jpeg>
</file>